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256" r:id="rId2"/>
    <p:sldId id="268" r:id="rId3"/>
    <p:sldId id="266" r:id="rId4"/>
    <p:sldId id="276" r:id="rId5"/>
    <p:sldId id="262" r:id="rId6"/>
    <p:sldId id="278" r:id="rId7"/>
    <p:sldId id="264" r:id="rId8"/>
    <p:sldId id="290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Palatino Linotype" panose="02040502050505030304" pitchFamily="18" charset="0"/>
      <p:regular r:id="rId12"/>
      <p:bold r:id="rId13"/>
      <p:italic r:id="rId14"/>
      <p:boldItalic r:id="rId15"/>
    </p:embeddedFont>
    <p:embeddedFont>
      <p:font typeface="Red Hat Display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807ECB-507E-4016-82C5-7E98BE7C43CA}">
  <a:tblStyle styleId="{6C807ECB-507E-4016-82C5-7E98BE7C43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fb8d6ea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fb8d6ea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fb8d6ea64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fb8d6ea64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fb8d6ea64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fb8d6ea64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fb8d6ea64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fb8d6ea64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fb8d6ea64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fb8d6ea64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fb8d6ea64_0_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fb8d6ea64_0_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249400" y="3417925"/>
            <a:ext cx="46452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828800"/>
            <a:ext cx="5687700" cy="2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3233300" y="3174900"/>
            <a:ext cx="2679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1570325" y="1547975"/>
            <a:ext cx="6007500" cy="1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3954750" y="9889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212800" y="1656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75600" y="2445841"/>
            <a:ext cx="65928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433700" y="2865675"/>
            <a:ext cx="27168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434922" y="3193092"/>
            <a:ext cx="27168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4992925" y="2865675"/>
            <a:ext cx="27156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94147" y="3193092"/>
            <a:ext cx="27156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hasCustomPrompt="1"/>
          </p:nvPr>
        </p:nvSpPr>
        <p:spPr>
          <a:xfrm>
            <a:off x="24915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6048850" y="2002858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/>
          </p:nvPr>
        </p:nvSpPr>
        <p:spPr>
          <a:xfrm>
            <a:off x="713100" y="6285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657100" y="1199100"/>
            <a:ext cx="4014300" cy="19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4657050" y="3180025"/>
            <a:ext cx="3429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212800" y="1331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 idx="2" hasCustomPrompt="1"/>
          </p:nvPr>
        </p:nvSpPr>
        <p:spPr>
          <a:xfrm>
            <a:off x="3561600" y="602700"/>
            <a:ext cx="2020800" cy="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3168450" y="401857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9" r:id="rId7"/>
    <p:sldLayoutId id="2147483660" r:id="rId8"/>
    <p:sldLayoutId id="2147483661" r:id="rId9"/>
    <p:sldLayoutId id="2147483663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>
            <a:spLocks noGrp="1"/>
          </p:cNvSpPr>
          <p:nvPr>
            <p:ph type="ctrTitle"/>
          </p:nvPr>
        </p:nvSpPr>
        <p:spPr>
          <a:xfrm>
            <a:off x="2121056" y="1488150"/>
            <a:ext cx="5687700" cy="2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 Turtles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Картина 18" descr="Картина, която съдържа лице, стена, закрито, мъж&#10;&#10;Описанието е генерирано автоматично">
            <a:extLst>
              <a:ext uri="{FF2B5EF4-FFF2-40B4-BE49-F238E27FC236}">
                <a16:creationId xmlns:a16="http://schemas.microsoft.com/office/drawing/2014/main" id="{44C2C9DF-605A-462F-8177-8D369485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600" y="1702409"/>
            <a:ext cx="1516724" cy="1535015"/>
          </a:xfrm>
          <a:prstGeom prst="ellipse">
            <a:avLst/>
          </a:prstGeom>
        </p:spPr>
      </p:pic>
      <p:pic>
        <p:nvPicPr>
          <p:cNvPr id="17" name="Картина 16" descr="Картина, която съдържа тенис, лице, открито, изправен&#10;&#10;Описанието е генерирано автоматично">
            <a:extLst>
              <a:ext uri="{FF2B5EF4-FFF2-40B4-BE49-F238E27FC236}">
                <a16:creationId xmlns:a16="http://schemas.microsoft.com/office/drawing/2014/main" id="{E970B418-5CF6-44BF-AA72-5914962B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815" y="1682463"/>
            <a:ext cx="1516724" cy="1516724"/>
          </a:xfrm>
          <a:prstGeom prst="ellipse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40B1CD-A88D-46B2-A595-D5EE375FF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566" y="1616323"/>
            <a:ext cx="1524130" cy="1582864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906;p44">
            <a:extLst>
              <a:ext uri="{FF2B5EF4-FFF2-40B4-BE49-F238E27FC236}">
                <a16:creationId xmlns:a16="http://schemas.microsoft.com/office/drawing/2014/main" id="{09B61004-23E2-4494-88AE-630DDD2B2D88}"/>
              </a:ext>
            </a:extLst>
          </p:cNvPr>
          <p:cNvSpPr txBox="1">
            <a:spLocks noGrp="1"/>
          </p:cNvSpPr>
          <p:nvPr/>
        </p:nvSpPr>
        <p:spPr>
          <a:xfrm>
            <a:off x="820558" y="853042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3"/>
                </a:solidFill>
                <a:latin typeface="Palatino Linotype" panose="02040502050505030304" pitchFamily="18" charset="0"/>
              </a:rPr>
              <a:t>НАШИЯТ ОТБОР</a:t>
            </a:r>
            <a:endParaRPr b="1" dirty="0">
              <a:solidFill>
                <a:schemeClr val="accent3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6" name="Google Shape;1919;p44">
            <a:extLst>
              <a:ext uri="{FF2B5EF4-FFF2-40B4-BE49-F238E27FC236}">
                <a16:creationId xmlns:a16="http://schemas.microsoft.com/office/drawing/2014/main" id="{503DF1EE-E17C-4E02-AF97-42296244D5A7}"/>
              </a:ext>
            </a:extLst>
          </p:cNvPr>
          <p:cNvSpPr txBox="1">
            <a:spLocks noGrp="1"/>
          </p:cNvSpPr>
          <p:nvPr/>
        </p:nvSpPr>
        <p:spPr>
          <a:xfrm>
            <a:off x="2687092" y="3220454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Иван Георгиев</a:t>
            </a:r>
            <a:endParaRPr dirty="0"/>
          </a:p>
        </p:txBody>
      </p:sp>
      <p:sp>
        <p:nvSpPr>
          <p:cNvPr id="27" name="Google Shape;1920;p44">
            <a:extLst>
              <a:ext uri="{FF2B5EF4-FFF2-40B4-BE49-F238E27FC236}">
                <a16:creationId xmlns:a16="http://schemas.microsoft.com/office/drawing/2014/main" id="{485EA2D7-BCAD-469D-B854-71F4F81570DE}"/>
              </a:ext>
            </a:extLst>
          </p:cNvPr>
          <p:cNvSpPr txBox="1">
            <a:spLocks noGrp="1"/>
          </p:cNvSpPr>
          <p:nvPr/>
        </p:nvSpPr>
        <p:spPr>
          <a:xfrm>
            <a:off x="566664" y="3224260"/>
            <a:ext cx="2047968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/>
            <a:r>
              <a:rPr lang="bg-BG" dirty="0"/>
              <a:t>Ивайло Радев</a:t>
            </a:r>
          </a:p>
        </p:txBody>
      </p:sp>
      <p:sp>
        <p:nvSpPr>
          <p:cNvPr id="28" name="Google Shape;1921;p44">
            <a:extLst>
              <a:ext uri="{FF2B5EF4-FFF2-40B4-BE49-F238E27FC236}">
                <a16:creationId xmlns:a16="http://schemas.microsoft.com/office/drawing/2014/main" id="{778CC58A-F119-4012-907F-36B5FC85682C}"/>
              </a:ext>
            </a:extLst>
          </p:cNvPr>
          <p:cNvSpPr txBox="1">
            <a:spLocks noGrp="1"/>
          </p:cNvSpPr>
          <p:nvPr/>
        </p:nvSpPr>
        <p:spPr>
          <a:xfrm>
            <a:off x="4688319" y="326174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Мирена Джебарова</a:t>
            </a:r>
            <a:endParaRPr dirty="0"/>
          </a:p>
        </p:txBody>
      </p:sp>
      <p:sp>
        <p:nvSpPr>
          <p:cNvPr id="29" name="Google Shape;1922;p44">
            <a:extLst>
              <a:ext uri="{FF2B5EF4-FFF2-40B4-BE49-F238E27FC236}">
                <a16:creationId xmlns:a16="http://schemas.microsoft.com/office/drawing/2014/main" id="{463549D8-09CF-4E7A-B115-102497F58A0F}"/>
              </a:ext>
            </a:extLst>
          </p:cNvPr>
          <p:cNvSpPr txBox="1">
            <a:spLocks noGrp="1"/>
          </p:cNvSpPr>
          <p:nvPr/>
        </p:nvSpPr>
        <p:spPr>
          <a:xfrm>
            <a:off x="767748" y="3901029"/>
            <a:ext cx="1645800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Scrum Trainer</a:t>
            </a:r>
            <a:endParaRPr sz="12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Google Shape;1922;p44">
            <a:extLst>
              <a:ext uri="{FF2B5EF4-FFF2-40B4-BE49-F238E27FC236}">
                <a16:creationId xmlns:a16="http://schemas.microsoft.com/office/drawing/2014/main" id="{E7F6C4FE-46F6-4D23-B17E-620CCAD0A0C1}"/>
              </a:ext>
            </a:extLst>
          </p:cNvPr>
          <p:cNvSpPr txBox="1">
            <a:spLocks/>
          </p:cNvSpPr>
          <p:nvPr/>
        </p:nvSpPr>
        <p:spPr>
          <a:xfrm>
            <a:off x="2587389" y="3901029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Front-End Developer</a:t>
            </a:r>
          </a:p>
        </p:txBody>
      </p:sp>
      <p:grpSp>
        <p:nvGrpSpPr>
          <p:cNvPr id="35" name="Google Shape;1907;p44">
            <a:extLst>
              <a:ext uri="{FF2B5EF4-FFF2-40B4-BE49-F238E27FC236}">
                <a16:creationId xmlns:a16="http://schemas.microsoft.com/office/drawing/2014/main" id="{F651ADB8-032D-46E9-8839-7130ED52D5A4}"/>
              </a:ext>
            </a:extLst>
          </p:cNvPr>
          <p:cNvGrpSpPr/>
          <p:nvPr/>
        </p:nvGrpSpPr>
        <p:grpSpPr>
          <a:xfrm>
            <a:off x="3878124" y="2593800"/>
            <a:ext cx="670711" cy="572733"/>
            <a:chOff x="2329725" y="1188750"/>
            <a:chExt cx="1083365" cy="925105"/>
          </a:xfrm>
        </p:grpSpPr>
        <p:sp>
          <p:nvSpPr>
            <p:cNvPr id="52" name="Google Shape;1908;p44">
              <a:extLst>
                <a:ext uri="{FF2B5EF4-FFF2-40B4-BE49-F238E27FC236}">
                  <a16:creationId xmlns:a16="http://schemas.microsoft.com/office/drawing/2014/main" id="{8E99E9FF-0780-401E-A310-242799E4BC2B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09;p44">
              <a:extLst>
                <a:ext uri="{FF2B5EF4-FFF2-40B4-BE49-F238E27FC236}">
                  <a16:creationId xmlns:a16="http://schemas.microsoft.com/office/drawing/2014/main" id="{C63DEC0C-6A7E-4E15-81E9-73BD6342E95E}"/>
                </a:ext>
              </a:extLst>
            </p:cNvPr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916;p44">
            <a:extLst>
              <a:ext uri="{FF2B5EF4-FFF2-40B4-BE49-F238E27FC236}">
                <a16:creationId xmlns:a16="http://schemas.microsoft.com/office/drawing/2014/main" id="{E6B7A516-5376-4E13-8D40-642DD32042E7}"/>
              </a:ext>
            </a:extLst>
          </p:cNvPr>
          <p:cNvSpPr txBox="1">
            <a:spLocks noGrp="1"/>
          </p:cNvSpPr>
          <p:nvPr/>
        </p:nvSpPr>
        <p:spPr>
          <a:xfrm>
            <a:off x="3712882" y="2635808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rgbClr val="FFFFFF"/>
                </a:solidFill>
              </a:rPr>
              <a:t>И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7FAC1FC8-85D5-4688-8D05-D988C32A69E1}"/>
              </a:ext>
            </a:extLst>
          </p:cNvPr>
          <p:cNvGrpSpPr/>
          <p:nvPr/>
        </p:nvGrpSpPr>
        <p:grpSpPr>
          <a:xfrm>
            <a:off x="777688" y="1702409"/>
            <a:ext cx="1490400" cy="1500021"/>
            <a:chOff x="6785368" y="1404466"/>
            <a:chExt cx="1490400" cy="1500021"/>
          </a:xfrm>
        </p:grpSpPr>
        <p:sp>
          <p:nvSpPr>
            <p:cNvPr id="50" name="Oval 5">
              <a:extLst>
                <a:ext uri="{FF2B5EF4-FFF2-40B4-BE49-F238E27FC236}">
                  <a16:creationId xmlns:a16="http://schemas.microsoft.com/office/drawing/2014/main" id="{28D23886-975D-4F59-865A-B36789EE7FE0}"/>
                </a:ext>
              </a:extLst>
            </p:cNvPr>
            <p:cNvSpPr/>
            <p:nvPr/>
          </p:nvSpPr>
          <p:spPr>
            <a:xfrm>
              <a:off x="6785368" y="1414087"/>
              <a:ext cx="1490400" cy="1490400"/>
            </a:xfrm>
            <a:prstGeom prst="ellipse">
              <a:avLst/>
            </a:prstGeom>
            <a:solidFill>
              <a:srgbClr val="E2D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167D79D-398E-47B0-9631-37591A859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783" t="4057" r="-3679" b="21341"/>
            <a:stretch/>
          </p:blipFill>
          <p:spPr bwMode="auto">
            <a:xfrm>
              <a:off x="6798830" y="1404466"/>
              <a:ext cx="1457875" cy="14904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oogle Shape;1913;p44">
            <a:extLst>
              <a:ext uri="{FF2B5EF4-FFF2-40B4-BE49-F238E27FC236}">
                <a16:creationId xmlns:a16="http://schemas.microsoft.com/office/drawing/2014/main" id="{149524A1-92E8-4AF2-96E7-AA0E82BA6252}"/>
              </a:ext>
            </a:extLst>
          </p:cNvPr>
          <p:cNvGrpSpPr/>
          <p:nvPr/>
        </p:nvGrpSpPr>
        <p:grpSpPr>
          <a:xfrm>
            <a:off x="7657973" y="2626152"/>
            <a:ext cx="670711" cy="572733"/>
            <a:chOff x="2329725" y="1188750"/>
            <a:chExt cx="1083365" cy="925105"/>
          </a:xfrm>
        </p:grpSpPr>
        <p:sp>
          <p:nvSpPr>
            <p:cNvPr id="48" name="Google Shape;1914;p44">
              <a:extLst>
                <a:ext uri="{FF2B5EF4-FFF2-40B4-BE49-F238E27FC236}">
                  <a16:creationId xmlns:a16="http://schemas.microsoft.com/office/drawing/2014/main" id="{4633BDC7-3370-4014-B732-90A045EF533B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5;p44">
              <a:extLst>
                <a:ext uri="{FF2B5EF4-FFF2-40B4-BE49-F238E27FC236}">
                  <a16:creationId xmlns:a16="http://schemas.microsoft.com/office/drawing/2014/main" id="{8B79C85A-7567-45A6-A6E4-9A6F1C5998B8}"/>
                </a:ext>
              </a:extLst>
            </p:cNvPr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922;p44">
            <a:extLst>
              <a:ext uri="{FF2B5EF4-FFF2-40B4-BE49-F238E27FC236}">
                <a16:creationId xmlns:a16="http://schemas.microsoft.com/office/drawing/2014/main" id="{90702155-A7C0-41CD-B4B6-FCDCD6DBB2B7}"/>
              </a:ext>
            </a:extLst>
          </p:cNvPr>
          <p:cNvSpPr txBox="1">
            <a:spLocks/>
          </p:cNvSpPr>
          <p:nvPr/>
        </p:nvSpPr>
        <p:spPr>
          <a:xfrm>
            <a:off x="4680219" y="3917348"/>
            <a:ext cx="1868154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Back-End Developer</a:t>
            </a:r>
          </a:p>
        </p:txBody>
      </p:sp>
      <p:sp>
        <p:nvSpPr>
          <p:cNvPr id="41" name="Google Shape;1922;p44">
            <a:extLst>
              <a:ext uri="{FF2B5EF4-FFF2-40B4-BE49-F238E27FC236}">
                <a16:creationId xmlns:a16="http://schemas.microsoft.com/office/drawing/2014/main" id="{A09092FE-F61A-4F21-B343-C6D2021AB7A3}"/>
              </a:ext>
            </a:extLst>
          </p:cNvPr>
          <p:cNvSpPr txBox="1">
            <a:spLocks/>
          </p:cNvSpPr>
          <p:nvPr/>
        </p:nvSpPr>
        <p:spPr>
          <a:xfrm>
            <a:off x="1182482" y="4111832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Designer</a:t>
            </a:r>
          </a:p>
        </p:txBody>
      </p:sp>
      <p:sp>
        <p:nvSpPr>
          <p:cNvPr id="42" name="Google Shape;1921;p44">
            <a:extLst>
              <a:ext uri="{FF2B5EF4-FFF2-40B4-BE49-F238E27FC236}">
                <a16:creationId xmlns:a16="http://schemas.microsoft.com/office/drawing/2014/main" id="{741E9673-FF62-4EF3-A5BE-DBF5D72DEA37}"/>
              </a:ext>
            </a:extLst>
          </p:cNvPr>
          <p:cNvSpPr txBox="1">
            <a:spLocks/>
          </p:cNvSpPr>
          <p:nvPr/>
        </p:nvSpPr>
        <p:spPr>
          <a:xfrm>
            <a:off x="6582987" y="3259059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bg-BG" dirty="0"/>
              <a:t>Християн Петров</a:t>
            </a:r>
          </a:p>
        </p:txBody>
      </p:sp>
      <p:grpSp>
        <p:nvGrpSpPr>
          <p:cNvPr id="44" name="Google Shape;1913;p44">
            <a:extLst>
              <a:ext uri="{FF2B5EF4-FFF2-40B4-BE49-F238E27FC236}">
                <a16:creationId xmlns:a16="http://schemas.microsoft.com/office/drawing/2014/main" id="{6F010029-E0A5-44EE-9270-E82F6320A882}"/>
              </a:ext>
            </a:extLst>
          </p:cNvPr>
          <p:cNvGrpSpPr/>
          <p:nvPr/>
        </p:nvGrpSpPr>
        <p:grpSpPr>
          <a:xfrm>
            <a:off x="5846408" y="2626352"/>
            <a:ext cx="670711" cy="572733"/>
            <a:chOff x="2329725" y="1188750"/>
            <a:chExt cx="1083365" cy="925105"/>
          </a:xfrm>
        </p:grpSpPr>
        <p:sp>
          <p:nvSpPr>
            <p:cNvPr id="46" name="Google Shape;1914;p44">
              <a:extLst>
                <a:ext uri="{FF2B5EF4-FFF2-40B4-BE49-F238E27FC236}">
                  <a16:creationId xmlns:a16="http://schemas.microsoft.com/office/drawing/2014/main" id="{7AA28452-E367-4630-BC19-42B85271C5B8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5;p44">
              <a:extLst>
                <a:ext uri="{FF2B5EF4-FFF2-40B4-BE49-F238E27FC236}">
                  <a16:creationId xmlns:a16="http://schemas.microsoft.com/office/drawing/2014/main" id="{5E3F1673-9717-4011-AD3A-A3B264A4C4EE}"/>
                </a:ext>
              </a:extLst>
            </p:cNvPr>
            <p:cNvSpPr/>
            <p:nvPr/>
          </p:nvSpPr>
          <p:spPr>
            <a:xfrm>
              <a:off x="2329725" y="1188750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918;p44">
            <a:extLst>
              <a:ext uri="{FF2B5EF4-FFF2-40B4-BE49-F238E27FC236}">
                <a16:creationId xmlns:a16="http://schemas.microsoft.com/office/drawing/2014/main" id="{7E006A8E-75CB-41A8-9286-71D55E0668CB}"/>
              </a:ext>
            </a:extLst>
          </p:cNvPr>
          <p:cNvSpPr txBox="1">
            <a:spLocks noGrp="1"/>
          </p:cNvSpPr>
          <p:nvPr/>
        </p:nvSpPr>
        <p:spPr>
          <a:xfrm>
            <a:off x="5685822" y="2678601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1" name="Google Shape;1910;p44">
            <a:extLst>
              <a:ext uri="{FF2B5EF4-FFF2-40B4-BE49-F238E27FC236}">
                <a16:creationId xmlns:a16="http://schemas.microsoft.com/office/drawing/2014/main" id="{EE58442B-9128-4D40-AB73-30525223C9F8}"/>
              </a:ext>
            </a:extLst>
          </p:cNvPr>
          <p:cNvGrpSpPr/>
          <p:nvPr/>
        </p:nvGrpSpPr>
        <p:grpSpPr>
          <a:xfrm>
            <a:off x="1897437" y="2632165"/>
            <a:ext cx="670710" cy="572733"/>
            <a:chOff x="2329725" y="1188750"/>
            <a:chExt cx="1083363" cy="925105"/>
          </a:xfrm>
        </p:grpSpPr>
        <p:sp>
          <p:nvSpPr>
            <p:cNvPr id="54" name="Google Shape;1911;p44">
              <a:extLst>
                <a:ext uri="{FF2B5EF4-FFF2-40B4-BE49-F238E27FC236}">
                  <a16:creationId xmlns:a16="http://schemas.microsoft.com/office/drawing/2014/main" id="{84AB395F-F4E6-4810-9C14-5FC378BC4DF6}"/>
                </a:ext>
              </a:extLst>
            </p:cNvPr>
            <p:cNvSpPr/>
            <p:nvPr/>
          </p:nvSpPr>
          <p:spPr>
            <a:xfrm>
              <a:off x="2427706" y="1227997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12;p44">
              <a:extLst>
                <a:ext uri="{FF2B5EF4-FFF2-40B4-BE49-F238E27FC236}">
                  <a16:creationId xmlns:a16="http://schemas.microsoft.com/office/drawing/2014/main" id="{9962E0F3-9195-475A-AED0-D5F84EA208CD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1917;p44">
            <a:extLst>
              <a:ext uri="{FF2B5EF4-FFF2-40B4-BE49-F238E27FC236}">
                <a16:creationId xmlns:a16="http://schemas.microsoft.com/office/drawing/2014/main" id="{D4565BDB-74BE-40AF-B749-4ECDBA94877C}"/>
              </a:ext>
            </a:extLst>
          </p:cNvPr>
          <p:cNvSpPr txBox="1">
            <a:spLocks noGrp="1"/>
          </p:cNvSpPr>
          <p:nvPr/>
        </p:nvSpPr>
        <p:spPr>
          <a:xfrm>
            <a:off x="7514489" y="2678601"/>
            <a:ext cx="984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rgbClr val="FFFFFF"/>
                </a:solidFill>
              </a:rPr>
              <a:t>Х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9" name="Google Shape;1918;p44">
            <a:extLst>
              <a:ext uri="{FF2B5EF4-FFF2-40B4-BE49-F238E27FC236}">
                <a16:creationId xmlns:a16="http://schemas.microsoft.com/office/drawing/2014/main" id="{E63A1A9D-A3E2-40EA-8436-FD72DA5946E8}"/>
              </a:ext>
            </a:extLst>
          </p:cNvPr>
          <p:cNvSpPr txBox="1">
            <a:spLocks/>
          </p:cNvSpPr>
          <p:nvPr/>
        </p:nvSpPr>
        <p:spPr>
          <a:xfrm>
            <a:off x="2070006" y="2693134"/>
            <a:ext cx="358038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>
                <a:solidFill>
                  <a:srgbClr val="FFFFFF"/>
                </a:solidFill>
              </a:rPr>
              <a:t>И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2" name="Google Shape;1922;p44">
            <a:extLst>
              <a:ext uri="{FF2B5EF4-FFF2-40B4-BE49-F238E27FC236}">
                <a16:creationId xmlns:a16="http://schemas.microsoft.com/office/drawing/2014/main" id="{3AB0EE7C-7A80-43B3-A65C-12CA88E1DCAE}"/>
              </a:ext>
            </a:extLst>
          </p:cNvPr>
          <p:cNvSpPr txBox="1">
            <a:spLocks/>
          </p:cNvSpPr>
          <p:nvPr/>
        </p:nvSpPr>
        <p:spPr>
          <a:xfrm>
            <a:off x="6525219" y="3917348"/>
            <a:ext cx="2161279" cy="3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2"/>
                </a:solidFill>
                <a:latin typeface="Arial Black" panose="020B0A04020102020204" pitchFamily="34" charset="0"/>
              </a:rPr>
              <a:t>Front-End Developer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3028200" cy="9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dirty="0"/>
              <a:t>Нашият проект</a:t>
            </a:r>
            <a:endParaRPr dirty="0"/>
          </a:p>
        </p:txBody>
      </p:sp>
      <p:pic>
        <p:nvPicPr>
          <p:cNvPr id="7" name="Картина 6" descr="Картина, която съдържа векторни графики&#10;&#10;Описанието е генерирано автоматично">
            <a:extLst>
              <a:ext uri="{FF2B5EF4-FFF2-40B4-BE49-F238E27FC236}">
                <a16:creationId xmlns:a16="http://schemas.microsoft.com/office/drawing/2014/main" id="{570E2398-1D13-4A42-A07A-F265C82ECB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330740">
            <a:off x="5818678" y="2371703"/>
            <a:ext cx="1901385" cy="1935956"/>
          </a:xfrm>
          <a:prstGeom prst="rect">
            <a:avLst/>
          </a:prstGeom>
        </p:spPr>
      </p:pic>
      <p:pic>
        <p:nvPicPr>
          <p:cNvPr id="13" name="Картина 12" descr="Картина, която съдържа векторни графики&#10;&#10;Описанието е генерирано автоматично">
            <a:extLst>
              <a:ext uri="{FF2B5EF4-FFF2-40B4-BE49-F238E27FC236}">
                <a16:creationId xmlns:a16="http://schemas.microsoft.com/office/drawing/2014/main" id="{432234FD-21E8-497A-BB3A-D7F65CCA90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330740">
            <a:off x="777535" y="2371703"/>
            <a:ext cx="1901385" cy="1935956"/>
          </a:xfrm>
          <a:prstGeom prst="rect">
            <a:avLst/>
          </a:prstGeom>
          <a:noFill/>
        </p:spPr>
      </p:pic>
      <p:pic>
        <p:nvPicPr>
          <p:cNvPr id="2052" name="Picture 4" descr="Rubbish Icons - Download Free Vector Icons | Noun Project">
            <a:extLst>
              <a:ext uri="{FF2B5EF4-FFF2-40B4-BE49-F238E27FC236}">
                <a16:creationId xmlns:a16="http://schemas.microsoft.com/office/drawing/2014/main" id="{CB185CA2-B787-489C-8E99-B47A1BD8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3135522"/>
            <a:ext cx="1644818" cy="16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Noun Project | Waves icon, Sea logo, Surf logo">
            <a:extLst>
              <a:ext uri="{FF2B5EF4-FFF2-40B4-BE49-F238E27FC236}">
                <a16:creationId xmlns:a16="http://schemas.microsoft.com/office/drawing/2014/main" id="{0F9DCBC3-C777-411D-BDC0-46713405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48" y="2583656"/>
            <a:ext cx="2559844" cy="255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e Next Arrow Icon of Line style - Available in SVG, PNG, EPS, AI &amp;amp; Icon  fonts">
            <a:extLst>
              <a:ext uri="{FF2B5EF4-FFF2-40B4-BE49-F238E27FC236}">
                <a16:creationId xmlns:a16="http://schemas.microsoft.com/office/drawing/2014/main" id="{548B99D4-7EB6-49BF-802A-15A52E2CA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260" y="2480343"/>
            <a:ext cx="1718676" cy="171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>
            <a:spLocks noGrp="1"/>
          </p:cNvSpPr>
          <p:nvPr>
            <p:ph type="title"/>
          </p:nvPr>
        </p:nvSpPr>
        <p:spPr>
          <a:xfrm>
            <a:off x="385138" y="221456"/>
            <a:ext cx="2665243" cy="1425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dirty="0">
                <a:solidFill>
                  <a:schemeClr val="bg1"/>
                </a:solidFill>
              </a:rPr>
              <a:t>Нашият сайт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D3E7583D-2EA1-4C02-A611-B8B3D210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844" y="307053"/>
            <a:ext cx="4632724" cy="2202396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96304F20-1F20-4D87-980C-E5E41295E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4" r="6681"/>
          <a:stretch/>
        </p:blipFill>
        <p:spPr>
          <a:xfrm>
            <a:off x="55412" y="2259416"/>
            <a:ext cx="3873650" cy="1867679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BCCAE6AA-A061-4D66-BB81-8649DE0A8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844" y="2731965"/>
            <a:ext cx="4962450" cy="22023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80;p62">
            <a:extLst>
              <a:ext uri="{FF2B5EF4-FFF2-40B4-BE49-F238E27FC236}">
                <a16:creationId xmlns:a16="http://schemas.microsoft.com/office/drawing/2014/main" id="{18400375-1E9D-4378-817E-CCB8341E27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97" y="924639"/>
            <a:ext cx="3761766" cy="8806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38;p40">
            <a:extLst>
              <a:ext uri="{FF2B5EF4-FFF2-40B4-BE49-F238E27FC236}">
                <a16:creationId xmlns:a16="http://schemas.microsoft.com/office/drawing/2014/main" id="{88BF44B2-25F5-4871-9868-4978542C50BB}"/>
              </a:ext>
            </a:extLst>
          </p:cNvPr>
          <p:cNvSpPr txBox="1">
            <a:spLocks noGrp="1"/>
          </p:cNvSpPr>
          <p:nvPr/>
        </p:nvSpPr>
        <p:spPr>
          <a:xfrm>
            <a:off x="757663" y="1041851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bg1"/>
                </a:solidFill>
              </a:rPr>
              <a:t>ЕТАПИ НА РАБОТА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Google Shape;1849;p40">
            <a:extLst>
              <a:ext uri="{FF2B5EF4-FFF2-40B4-BE49-F238E27FC236}">
                <a16:creationId xmlns:a16="http://schemas.microsoft.com/office/drawing/2014/main" id="{76E3BF83-15FB-48BF-A616-9344BCD08F83}"/>
              </a:ext>
            </a:extLst>
          </p:cNvPr>
          <p:cNvSpPr txBox="1">
            <a:spLocks noGrp="1"/>
          </p:cNvSpPr>
          <p:nvPr/>
        </p:nvSpPr>
        <p:spPr>
          <a:xfrm>
            <a:off x="6957824" y="3632651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>
                <a:solidFill>
                  <a:schemeClr val="accent2"/>
                </a:solidFill>
              </a:rPr>
              <a:t>ПРЕЗЕНТИРНЕ</a:t>
            </a: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11" name="Google Shape;1850;p40">
            <a:extLst>
              <a:ext uri="{FF2B5EF4-FFF2-40B4-BE49-F238E27FC236}">
                <a16:creationId xmlns:a16="http://schemas.microsoft.com/office/drawing/2014/main" id="{1D58CF7D-801B-4CB1-8144-FFB3F27BCC85}"/>
              </a:ext>
            </a:extLst>
          </p:cNvPr>
          <p:cNvSpPr txBox="1">
            <a:spLocks noGrp="1"/>
          </p:cNvSpPr>
          <p:nvPr/>
        </p:nvSpPr>
        <p:spPr>
          <a:xfrm>
            <a:off x="1954846" y="3638127"/>
            <a:ext cx="1810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>
                <a:solidFill>
                  <a:schemeClr val="accent2"/>
                </a:solidFill>
              </a:rPr>
              <a:t>ОРГАНИЗАЦИЯ</a:t>
            </a: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12" name="Google Shape;1851;p40">
            <a:extLst>
              <a:ext uri="{FF2B5EF4-FFF2-40B4-BE49-F238E27FC236}">
                <a16:creationId xmlns:a16="http://schemas.microsoft.com/office/drawing/2014/main" id="{8F705CA9-445A-4420-804E-34B5EE2B6383}"/>
              </a:ext>
            </a:extLst>
          </p:cNvPr>
          <p:cNvSpPr txBox="1">
            <a:spLocks noGrp="1"/>
          </p:cNvSpPr>
          <p:nvPr/>
        </p:nvSpPr>
        <p:spPr>
          <a:xfrm>
            <a:off x="488170" y="3644449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>
                <a:solidFill>
                  <a:schemeClr val="accent2"/>
                </a:solidFill>
              </a:rPr>
              <a:t>ИДЕЯ</a:t>
            </a: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13" name="Google Shape;1852;p40">
            <a:extLst>
              <a:ext uri="{FF2B5EF4-FFF2-40B4-BE49-F238E27FC236}">
                <a16:creationId xmlns:a16="http://schemas.microsoft.com/office/drawing/2014/main" id="{FB0A232A-0330-4C2E-9376-4954F5146FE9}"/>
              </a:ext>
            </a:extLst>
          </p:cNvPr>
          <p:cNvSpPr txBox="1">
            <a:spLocks noGrp="1"/>
          </p:cNvSpPr>
          <p:nvPr/>
        </p:nvSpPr>
        <p:spPr>
          <a:xfrm>
            <a:off x="3771445" y="3638127"/>
            <a:ext cx="17594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400" dirty="0">
                <a:solidFill>
                  <a:schemeClr val="accent2"/>
                </a:solidFill>
              </a:rPr>
              <a:t>РЕАЛИЗАЦИЯ</a:t>
            </a: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14" name="Google Shape;1849;p40">
            <a:extLst>
              <a:ext uri="{FF2B5EF4-FFF2-40B4-BE49-F238E27FC236}">
                <a16:creationId xmlns:a16="http://schemas.microsoft.com/office/drawing/2014/main" id="{46418116-D888-44AF-AE2E-A03BB42D46C8}"/>
              </a:ext>
            </a:extLst>
          </p:cNvPr>
          <p:cNvSpPr txBox="1">
            <a:spLocks/>
          </p:cNvSpPr>
          <p:nvPr/>
        </p:nvSpPr>
        <p:spPr>
          <a:xfrm>
            <a:off x="5458179" y="3632651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sz="1400" dirty="0">
                <a:solidFill>
                  <a:schemeClr val="accent2"/>
                </a:solidFill>
              </a:rPr>
              <a:t>ТЕСТВАНЕ</a:t>
            </a:r>
          </a:p>
        </p:txBody>
      </p:sp>
      <p:pic>
        <p:nvPicPr>
          <p:cNvPr id="15" name="Google Shape;168;p36">
            <a:extLst>
              <a:ext uri="{FF2B5EF4-FFF2-40B4-BE49-F238E27FC236}">
                <a16:creationId xmlns:a16="http://schemas.microsoft.com/office/drawing/2014/main" id="{7C2395BB-8504-4CCA-9A24-131E6DB71D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83" y="2372258"/>
            <a:ext cx="985647" cy="10097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73;p36">
            <a:extLst>
              <a:ext uri="{FF2B5EF4-FFF2-40B4-BE49-F238E27FC236}">
                <a16:creationId xmlns:a16="http://schemas.microsoft.com/office/drawing/2014/main" id="{9B3F508E-5BEE-4748-884D-E44D22696F33}"/>
              </a:ext>
            </a:extLst>
          </p:cNvPr>
          <p:cNvSpPr txBox="1">
            <a:spLocks/>
          </p:cNvSpPr>
          <p:nvPr/>
        </p:nvSpPr>
        <p:spPr>
          <a:xfrm>
            <a:off x="1027198" y="2660780"/>
            <a:ext cx="765536" cy="533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lt1"/>
                </a:solidFill>
              </a:rPr>
              <a:t>01</a:t>
            </a:r>
          </a:p>
        </p:txBody>
      </p:sp>
      <p:pic>
        <p:nvPicPr>
          <p:cNvPr id="17" name="Google Shape;171;p36">
            <a:extLst>
              <a:ext uri="{FF2B5EF4-FFF2-40B4-BE49-F238E27FC236}">
                <a16:creationId xmlns:a16="http://schemas.microsoft.com/office/drawing/2014/main" id="{20678D82-C0F9-48C9-8A59-E5F46A17CEF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1590" y="2372258"/>
            <a:ext cx="985743" cy="100974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75;p36">
            <a:extLst>
              <a:ext uri="{FF2B5EF4-FFF2-40B4-BE49-F238E27FC236}">
                <a16:creationId xmlns:a16="http://schemas.microsoft.com/office/drawing/2014/main" id="{A59E7EE9-2360-4B80-9550-D8D3F31B8F8C}"/>
              </a:ext>
            </a:extLst>
          </p:cNvPr>
          <p:cNvSpPr txBox="1">
            <a:spLocks/>
          </p:cNvSpPr>
          <p:nvPr/>
        </p:nvSpPr>
        <p:spPr>
          <a:xfrm>
            <a:off x="2552926" y="2542244"/>
            <a:ext cx="765610" cy="533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lt1"/>
                </a:solidFill>
              </a:rPr>
              <a:t>02</a:t>
            </a:r>
            <a:endParaRPr lang="en" dirty="0">
              <a:solidFill>
                <a:schemeClr val="lt1"/>
              </a:solidFill>
            </a:endParaRPr>
          </a:p>
        </p:txBody>
      </p:sp>
      <p:pic>
        <p:nvPicPr>
          <p:cNvPr id="19" name="Google Shape;170;p36">
            <a:extLst>
              <a:ext uri="{FF2B5EF4-FFF2-40B4-BE49-F238E27FC236}">
                <a16:creationId xmlns:a16="http://schemas.microsoft.com/office/drawing/2014/main" id="{F0F85A1B-D6DF-48AE-B4A2-6895B99E79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6915">
            <a:off x="4000665" y="2286979"/>
            <a:ext cx="1056212" cy="10440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76;p36">
            <a:extLst>
              <a:ext uri="{FF2B5EF4-FFF2-40B4-BE49-F238E27FC236}">
                <a16:creationId xmlns:a16="http://schemas.microsoft.com/office/drawing/2014/main" id="{60A6B1F7-A1A0-44EC-AE05-EAF0A642812F}"/>
              </a:ext>
            </a:extLst>
          </p:cNvPr>
          <p:cNvSpPr txBox="1">
            <a:spLocks/>
          </p:cNvSpPr>
          <p:nvPr/>
        </p:nvSpPr>
        <p:spPr>
          <a:xfrm>
            <a:off x="4118600" y="2524188"/>
            <a:ext cx="820342" cy="551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lt1"/>
                </a:solidFill>
              </a:rPr>
              <a:t>03</a:t>
            </a:r>
          </a:p>
        </p:txBody>
      </p:sp>
      <p:pic>
        <p:nvPicPr>
          <p:cNvPr id="21" name="Google Shape;169;p36">
            <a:extLst>
              <a:ext uri="{FF2B5EF4-FFF2-40B4-BE49-F238E27FC236}">
                <a16:creationId xmlns:a16="http://schemas.microsoft.com/office/drawing/2014/main" id="{6D675076-A1B2-4848-BCBD-ACFE9510AD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179" y="2372258"/>
            <a:ext cx="968535" cy="10097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77;p36">
            <a:extLst>
              <a:ext uri="{FF2B5EF4-FFF2-40B4-BE49-F238E27FC236}">
                <a16:creationId xmlns:a16="http://schemas.microsoft.com/office/drawing/2014/main" id="{295E76B1-697B-4DBA-9E9D-12D64452F220}"/>
              </a:ext>
            </a:extLst>
          </p:cNvPr>
          <p:cNvSpPr txBox="1">
            <a:spLocks/>
          </p:cNvSpPr>
          <p:nvPr/>
        </p:nvSpPr>
        <p:spPr>
          <a:xfrm>
            <a:off x="5585672" y="2660774"/>
            <a:ext cx="752246" cy="533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lt1"/>
                </a:solidFill>
              </a:rPr>
              <a:t>04</a:t>
            </a:r>
          </a:p>
        </p:txBody>
      </p:sp>
      <p:pic>
        <p:nvPicPr>
          <p:cNvPr id="23" name="Google Shape;168;p36">
            <a:extLst>
              <a:ext uri="{FF2B5EF4-FFF2-40B4-BE49-F238E27FC236}">
                <a16:creationId xmlns:a16="http://schemas.microsoft.com/office/drawing/2014/main" id="{8377CB0F-1A43-4EF0-9E21-20D05D8704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731870">
            <a:off x="7176012" y="2281770"/>
            <a:ext cx="985647" cy="100974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73;p36">
            <a:extLst>
              <a:ext uri="{FF2B5EF4-FFF2-40B4-BE49-F238E27FC236}">
                <a16:creationId xmlns:a16="http://schemas.microsoft.com/office/drawing/2014/main" id="{D7CA5B42-480F-483F-907D-547E27FB9E1A}"/>
              </a:ext>
            </a:extLst>
          </p:cNvPr>
          <p:cNvSpPr txBox="1">
            <a:spLocks/>
          </p:cNvSpPr>
          <p:nvPr/>
        </p:nvSpPr>
        <p:spPr>
          <a:xfrm>
            <a:off x="7307327" y="2570292"/>
            <a:ext cx="765536" cy="533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chemeClr val="lt1"/>
                </a:solidFill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1816;p39">
            <a:extLst>
              <a:ext uri="{FF2B5EF4-FFF2-40B4-BE49-F238E27FC236}">
                <a16:creationId xmlns:a16="http://schemas.microsoft.com/office/drawing/2014/main" id="{667FADC0-25D8-4D3D-A4FB-8C8E2017E1D0}"/>
              </a:ext>
            </a:extLst>
          </p:cNvPr>
          <p:cNvSpPr txBox="1">
            <a:spLocks noGrp="1"/>
          </p:cNvSpPr>
          <p:nvPr/>
        </p:nvSpPr>
        <p:spPr>
          <a:xfrm>
            <a:off x="712737" y="150875"/>
            <a:ext cx="7315200" cy="109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ПРОГРАМНИ ЕЗИЦИ И ПРОГРАМИ</a:t>
            </a:r>
            <a:endParaRPr dirty="0"/>
          </a:p>
        </p:txBody>
      </p:sp>
      <p:pic>
        <p:nvPicPr>
          <p:cNvPr id="65" name="Picture 2" descr="5 от най-популярните игри, създадени с HTML5">
            <a:extLst>
              <a:ext uri="{FF2B5EF4-FFF2-40B4-BE49-F238E27FC236}">
                <a16:creationId xmlns:a16="http://schemas.microsoft.com/office/drawing/2014/main" id="{7B5B3176-2647-4276-96F1-00351880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24" y="2187281"/>
            <a:ext cx="1275568" cy="12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CSS - Wikipedia">
            <a:extLst>
              <a:ext uri="{FF2B5EF4-FFF2-40B4-BE49-F238E27FC236}">
                <a16:creationId xmlns:a16="http://schemas.microsoft.com/office/drawing/2014/main" id="{D2B007DE-4975-4091-8915-4CBA4064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80" y="3272169"/>
            <a:ext cx="888969" cy="125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Visual Studio Code - Wikipedia">
            <a:extLst>
              <a:ext uri="{FF2B5EF4-FFF2-40B4-BE49-F238E27FC236}">
                <a16:creationId xmlns:a16="http://schemas.microsoft.com/office/drawing/2014/main" id="{265AEDB7-1B06-4920-8C6E-181DB174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02" y="1016874"/>
            <a:ext cx="1104195" cy="110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Adobe Photoshop - Wikipedia">
            <a:extLst>
              <a:ext uri="{FF2B5EF4-FFF2-40B4-BE49-F238E27FC236}">
                <a16:creationId xmlns:a16="http://schemas.microsoft.com/office/drawing/2014/main" id="{D22A3C20-BAB2-45E4-AFA3-AAD27745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98" y="1357145"/>
            <a:ext cx="1099896" cy="107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8" descr="Discord Logo And the History of the Business | LogoMyWay">
            <a:extLst>
              <a:ext uri="{FF2B5EF4-FFF2-40B4-BE49-F238E27FC236}">
                <a16:creationId xmlns:a16="http://schemas.microsoft.com/office/drawing/2014/main" id="{D51CAFE4-F1D9-496F-BAF3-BE0FF407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45" y="1244369"/>
            <a:ext cx="1213509" cy="12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Na - Ms Word Png Icon Clipart - Full Size Clipart (#4019240) - PinClipart">
            <a:extLst>
              <a:ext uri="{FF2B5EF4-FFF2-40B4-BE49-F238E27FC236}">
                <a16:creationId xmlns:a16="http://schemas.microsoft.com/office/drawing/2014/main" id="{935341C6-2D4A-402D-A655-310BEAD0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19" y="3772697"/>
            <a:ext cx="1177795" cy="11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Microsoft PowerPoint 2019 Icon">
            <a:extLst>
              <a:ext uri="{FF2B5EF4-FFF2-40B4-BE49-F238E27FC236}">
                <a16:creationId xmlns:a16="http://schemas.microsoft.com/office/drawing/2014/main" id="{5F28C6F5-F859-44F9-B1C7-024B79E2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51" y="2429569"/>
            <a:ext cx="1397926" cy="13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A49C002-224F-4A6F-847F-3C09E8D0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44" y="2713932"/>
            <a:ext cx="930156" cy="93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341387" y="186315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/>
              <a:t>Бъдещи идеи</a:t>
            </a:r>
            <a:endParaRPr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 txBox="1">
            <a:spLocks noGrp="1"/>
          </p:cNvSpPr>
          <p:nvPr>
            <p:ph type="subTitle" idx="1"/>
          </p:nvPr>
        </p:nvSpPr>
        <p:spPr>
          <a:xfrm>
            <a:off x="3168450" y="401857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Ако имате въпроси,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моля задайте ги.</a:t>
            </a:r>
            <a:endParaRPr dirty="0"/>
          </a:p>
        </p:txBody>
      </p:sp>
      <p:sp>
        <p:nvSpPr>
          <p:cNvPr id="455" name="Google Shape;455;p68"/>
          <p:cNvSpPr txBox="1">
            <a:spLocks noGrp="1"/>
          </p:cNvSpPr>
          <p:nvPr>
            <p:ph type="title"/>
          </p:nvPr>
        </p:nvSpPr>
        <p:spPr>
          <a:xfrm>
            <a:off x="1657350" y="-41119"/>
            <a:ext cx="5952506" cy="26128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dirty="0"/>
              <a:t>Благодарим за Вниманието!</a:t>
            </a:r>
            <a:endParaRPr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ush Background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EE1EB"/>
      </a:accent1>
      <a:accent2>
        <a:srgbClr val="32BBCA"/>
      </a:accent2>
      <a:accent3>
        <a:srgbClr val="298DBF"/>
      </a:accent3>
      <a:accent4>
        <a:srgbClr val="1E5F7F"/>
      </a:accent4>
      <a:accent5>
        <a:srgbClr val="6EE1EB"/>
      </a:accent5>
      <a:accent6>
        <a:srgbClr val="32BB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61</Words>
  <Application>Microsoft Office PowerPoint</Application>
  <PresentationFormat>Презентация на цял екран (16:9)</PresentationFormat>
  <Paragraphs>33</Paragraphs>
  <Slides>8</Slides>
  <Notes>8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17" baseType="lpstr">
      <vt:lpstr>Arial</vt:lpstr>
      <vt:lpstr>Montserrat Black</vt:lpstr>
      <vt:lpstr>Karla</vt:lpstr>
      <vt:lpstr>Red Hat Display</vt:lpstr>
      <vt:lpstr>Palatino Linotype</vt:lpstr>
      <vt:lpstr>Lato</vt:lpstr>
      <vt:lpstr>Montserrat ExtraBold</vt:lpstr>
      <vt:lpstr>Arial Black</vt:lpstr>
      <vt:lpstr>Brush Background Presentation by Slidesgo</vt:lpstr>
      <vt:lpstr>Sea Turtles</vt:lpstr>
      <vt:lpstr>Презентация на PowerPoint</vt:lpstr>
      <vt:lpstr>Нашият проект</vt:lpstr>
      <vt:lpstr>Нашият сайт</vt:lpstr>
      <vt:lpstr>Презентация на PowerPoint</vt:lpstr>
      <vt:lpstr>Презентация на PowerPoint</vt:lpstr>
      <vt:lpstr>Бъдещи идеи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 Turtles</dc:title>
  <cp:lastModifiedBy>Ивайло Миленов Радев</cp:lastModifiedBy>
  <cp:revision>9</cp:revision>
  <dcterms:modified xsi:type="dcterms:W3CDTF">2021-06-28T23:40:43Z</dcterms:modified>
</cp:coreProperties>
</file>